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51082C-AF7E-4C5B-8840-805E10A155F5}">
          <p14:sldIdLst>
            <p14:sldId id="259"/>
            <p14:sldId id="257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FE61-01C7-4283-83B9-473FB42F5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DD6DB-7CAB-4F92-812C-59DA37167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98ECE-6ECA-4F89-8A14-882486F25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E4832-12E7-4899-B636-993C13BB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62C58-EAD2-4459-AF67-BAAD32B6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5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0DF3-AB76-4FFF-93D3-723CEE29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19EB8-1AE0-4604-9533-143B0262D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C20EA-F393-4DE0-BB09-547E162E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96CC-1F45-4A0D-91A0-CFCF5715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29FAC-169D-4658-B5EE-B9D80193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9F3B1-1222-482E-AD54-354AA4FDD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B8B0D-7436-4F06-8EAE-8C058D398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C996B-4907-4383-A348-5D05EB95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DAA32-4F7C-4FB2-A906-FF6E7D45E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6D964-DEF5-4A05-BA6E-C7F26B9B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8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4D320-93D0-44FE-A95F-D104D83F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EC46C-359C-43E6-A1B8-61B9FD975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433D6-0D87-41E0-8E55-83C32FA6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2ADC-91B1-4296-879A-5ACF1C94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16257-9825-4F8F-B730-3B9BADF4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3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3994-9888-4DEA-BD7C-00CA8F58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6216-200D-4DA1-8051-A30DE98D4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3AD9-9091-4571-93F3-644A24C3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47E4D-12AE-4039-A6DC-F195F88F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1AF03-DDAB-4D8B-9F1F-7A0FFA3F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8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4EDF-A77E-4649-8B29-EE16001F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6289-0AF0-4EE6-8A59-0EA7B860F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D72F3-53FD-4BFD-B3B2-768C7883E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0614D-E6E6-47E5-87D5-F95A9BA9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B1999-A7C8-40E2-8B89-7CFA0883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58D4D-D081-4240-8016-12CF056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BF6E-D904-442A-BC2A-FC250ED4B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21413-1A9D-4473-810A-61FCC6EAE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33B94-7BBF-4300-883D-D086297D2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9AC78-B153-4777-AFD8-A93A98452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D410B-FCBF-4E91-B40B-472B17BBB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0DAD46-C25D-465F-ABE1-1C411305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29B76-6FF8-4ED9-B883-CF2B4A92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8B289-98CB-4981-BD7E-C8BCA660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671C-0AD7-446E-910E-114CB5DF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426543-35D6-4FF2-877E-9FE72BA95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CEAFB-CF27-425E-AEF8-A2AD104C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1991A-9C5B-48D1-9F8B-34A7B192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1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E76C7-6470-4592-83C9-3A3872317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052DC-B5F9-4A45-AAFE-5A29AC57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ABDBD-7D7C-483D-AE9F-E3C437F4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8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995B-19B6-4693-B07E-E162B368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210E3-D354-4DD6-824D-CD9FBB51C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F6EBE-E8F6-44DC-9601-8167A7F6F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F5900-1778-42F9-B309-E8A52B6A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089C2-EDA2-4BCF-8AF7-2864C488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BAF6F-C903-4432-B69A-B81C1BC8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4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2F1C-EAC6-4D5B-BB4B-C32F976A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E1676B-F11D-41E0-82A9-01F806F71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5AE71-9636-49EC-B0E3-354DFC298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A6659-EC2A-4745-A971-E3A702B2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FC50B-6BA3-49DA-955E-C347AF902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B0526-BD39-4B93-9CA2-0232C6ED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7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5B24D5-FDE5-4311-8EEA-3B25FC411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E59F0-D8BD-4033-9108-48E0F21E9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452D5-E15B-4561-AC47-1C335C2F8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95938-EE35-4321-9380-3DC4DF256D3B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03AF8-B099-42D0-8F6D-B17278CE8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1679B-1703-4E6C-898B-FA6B72936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4E73C-57B1-40EF-A8D1-18A679F1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Kyoto, Japan HD Wallpapers - Wallpaper Data">
            <a:extLst>
              <a:ext uri="{FF2B5EF4-FFF2-40B4-BE49-F238E27FC236}">
                <a16:creationId xmlns:a16="http://schemas.microsoft.com/office/drawing/2014/main" id="{41077B10-332B-438C-9B26-07A86857A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8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43FD5-841F-4D01-BF4D-2B86E140A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ja-JP" altLang="en-US" sz="4800">
                <a:latin typeface="MS Gothic" panose="020B0609070205080204" pitchFamily="49" charset="-128"/>
                <a:ea typeface="MS Gothic" panose="020B0609070205080204" pitchFamily="49" charset="-128"/>
                <a:cs typeface="Aharoni" panose="020B0604020202020204" pitchFamily="2" charset="-79"/>
              </a:rPr>
              <a:t>京都に行きましょう？</a:t>
            </a:r>
            <a:endParaRPr lang="en-US" sz="4800">
              <a:latin typeface="MS Gothic" panose="020B0609070205080204" pitchFamily="49" charset="-128"/>
              <a:ea typeface="MS Gothic" panose="020B0609070205080204" pitchFamily="49" charset="-128"/>
              <a:cs typeface="Aharoni" panose="020B0604020202020204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04312-B44C-4CC5-B7DA-3093CCD01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ja-JP" altLang="en-US" sz="2000">
                <a:latin typeface="MS Gothic" panose="020B0609070205080204" pitchFamily="49" charset="-128"/>
                <a:ea typeface="MS Gothic" panose="020B0609070205080204" pitchFamily="49" charset="-128"/>
              </a:rPr>
              <a:t>ティージェイ・シピン</a:t>
            </a:r>
            <a:endParaRPr lang="en-US" altLang="ja-JP" sz="200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l"/>
            <a:r>
              <a:rPr lang="ja-JP" altLang="en-US" sz="2000">
                <a:latin typeface="MS Gothic" panose="020B0609070205080204" pitchFamily="49" charset="-128"/>
                <a:ea typeface="MS Gothic" panose="020B0609070205080204" pitchFamily="49" charset="-128"/>
              </a:rPr>
              <a:t>セクション：十時</a:t>
            </a:r>
            <a:endParaRPr lang="en-US" sz="200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518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346E65-020B-4D79-93AB-B25098A0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290" name="Picture 2" descr="Wallpaper autumn, Japan, temple, Kyoto images for desktop, section ...">
            <a:extLst>
              <a:ext uri="{FF2B5EF4-FFF2-40B4-BE49-F238E27FC236}">
                <a16:creationId xmlns:a16="http://schemas.microsoft.com/office/drawing/2014/main" id="{00DD04DA-A29F-4F57-B239-384535F23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3" r="9089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A742-75A4-4E70-BCA3-F61BD335C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4876" y="-107526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200" b="1" dirty="0">
                <a:ln w="66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じゃあ、</a:t>
            </a:r>
            <a:endParaRPr lang="en-US" altLang="ja-JP" sz="3200" b="1" dirty="0">
              <a:ln w="66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ja-JP" altLang="en-US" sz="3200" b="1" dirty="0">
                <a:ln w="66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京都に行きませんか</a:t>
            </a:r>
            <a:endParaRPr lang="en-US" altLang="ja-JP" sz="3200" b="1" dirty="0">
              <a:ln w="66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ja-JP" sz="3200" b="1" dirty="0">
              <a:ln w="66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b="1" dirty="0">
              <a:ln w="66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0EF761-3B2F-45E5-9194-402F3D922030}"/>
              </a:ext>
            </a:extLst>
          </p:cNvPr>
          <p:cNvSpPr/>
          <p:nvPr/>
        </p:nvSpPr>
        <p:spPr>
          <a:xfrm>
            <a:off x="6191577" y="2964038"/>
            <a:ext cx="5200650" cy="1908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spcAft>
                <a:spcPts val="600"/>
              </a:spcAft>
            </a:pPr>
            <a:r>
              <a:rPr lang="ja-JP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見たり</a:t>
            </a:r>
            <a:endParaRPr lang="en-US" altLang="ja-JP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ja-JP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r>
              <a:rPr lang="ja-JP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かんじたり</a:t>
            </a:r>
            <a:endParaRPr lang="en-US" altLang="ja-JP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ja-JP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ja-JP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あじわったり</a:t>
            </a:r>
            <a:endParaRPr 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C3D8E-4346-4F14-B7DD-F0EE67259EE4}"/>
              </a:ext>
            </a:extLst>
          </p:cNvPr>
          <p:cNvSpPr/>
          <p:nvPr/>
        </p:nvSpPr>
        <p:spPr>
          <a:xfrm>
            <a:off x="5695745" y="5221044"/>
            <a:ext cx="19800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ja-JP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しませんか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7252F-8AB7-4093-B5A9-9E8008A8A1B2}"/>
              </a:ext>
            </a:extLst>
          </p:cNvPr>
          <p:cNvSpPr txBox="1"/>
          <p:nvPr/>
        </p:nvSpPr>
        <p:spPr>
          <a:xfrm>
            <a:off x="5695745" y="2125054"/>
            <a:ext cx="240792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ja-JP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京都を</a:t>
            </a:r>
            <a:endParaRPr lang="en-US" altLang="ja-JP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503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yoto: the spectacular autumn city break you've probably never ...">
            <a:extLst>
              <a:ext uri="{FF2B5EF4-FFF2-40B4-BE49-F238E27FC236}">
                <a16:creationId xmlns:a16="http://schemas.microsoft.com/office/drawing/2014/main" id="{2A1C1B59-4B01-4A8A-A745-978E169DE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1" r="18883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F5E4A-4075-465B-889C-D6C06A51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ja-JP"/>
              <a:t>Intro</a:t>
            </a:r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4736878-A9FB-4FAE-A1DD-6B03F65A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dirty="0"/>
              <a:t>色々まつり～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きれいなしぜん～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日本の文化！～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514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Great Wallpaper Everyday: Japan Fujiyoshida and Mount Fuji ...">
            <a:extLst>
              <a:ext uri="{FF2B5EF4-FFF2-40B4-BE49-F238E27FC236}">
                <a16:creationId xmlns:a16="http://schemas.microsoft.com/office/drawing/2014/main" id="{94C294B7-4640-4F95-A149-49BB61028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6836F-A5A8-4A26-A615-4F127394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altLang="ja-JP" sz="2800"/>
              <a:t>About</a:t>
            </a:r>
            <a:endParaRPr lang="en-US" sz="280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37D94-AAFB-487B-BA5C-EC9A3D1E2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ja-JP" altLang="en-US" sz="2400" dirty="0"/>
              <a:t>しんかんせんで、東京から京都まで</a:t>
            </a:r>
            <a:r>
              <a:rPr lang="en-US" altLang="ja-JP" sz="2400" dirty="0"/>
              <a:t>2</a:t>
            </a:r>
            <a:r>
              <a:rPr lang="ja-JP" altLang="en-US" sz="2400" dirty="0"/>
              <a:t>時間ぐらいかかる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たくさんのイベントがある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38639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Japan Snow Wallpapers - Top Free Japan Snow Backgrounds ...">
            <a:extLst>
              <a:ext uri="{FF2B5EF4-FFF2-40B4-BE49-F238E27FC236}">
                <a16:creationId xmlns:a16="http://schemas.microsoft.com/office/drawing/2014/main" id="{9C42ACDE-3798-4B58-8709-BCC0ED5B39F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9091" r="25565"/>
          <a:stretch/>
        </p:blipFill>
        <p:spPr bwMode="auto">
          <a:xfrm>
            <a:off x="0" y="-39914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CD1CA-509D-4907-BCC6-4A2ECABED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1825" y="811901"/>
            <a:ext cx="3932237" cy="5724117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たくさんの山。。。ハイキング！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おんせん！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まつり</a:t>
            </a:r>
            <a:endParaRPr lang="en-US" altLang="ja-JP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917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sukimi Festival in Japan, O-tsukimi, the Harvest Moon Festival">
            <a:extLst>
              <a:ext uri="{FF2B5EF4-FFF2-40B4-BE49-F238E27FC236}">
                <a16:creationId xmlns:a16="http://schemas.microsoft.com/office/drawing/2014/main" id="{1413D5C2-A6F4-46B8-A636-7BC60FFD9A5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" r="1" b="1"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83B31-164B-461F-A1F5-C44D243D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14173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z="6000" dirty="0">
                <a:solidFill>
                  <a:schemeClr val="bg1"/>
                </a:solidFill>
              </a:rPr>
              <a:t>月見まつり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B490-EFEB-4CDA-A23D-CF70CA802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77328" y="2109019"/>
            <a:ext cx="3932237" cy="381158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ja-JP" altLang="en-US" dirty="0">
                <a:solidFill>
                  <a:schemeClr val="accent2"/>
                </a:solidFill>
              </a:rPr>
              <a:t>いつ：秋</a:t>
            </a:r>
            <a:endParaRPr lang="en-US" altLang="ja-JP" dirty="0">
              <a:solidFill>
                <a:schemeClr val="accent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ja-JP" altLang="en-US" dirty="0">
                <a:solidFill>
                  <a:schemeClr val="accent2"/>
                </a:solidFill>
              </a:rPr>
              <a:t>今年：</a:t>
            </a:r>
            <a:r>
              <a:rPr lang="en-US" altLang="ja-JP" dirty="0">
                <a:solidFill>
                  <a:schemeClr val="accent2"/>
                </a:solidFill>
              </a:rPr>
              <a:t>10</a:t>
            </a:r>
            <a:r>
              <a:rPr lang="ja-JP" altLang="en-US" dirty="0">
                <a:solidFill>
                  <a:schemeClr val="accent2"/>
                </a:solidFill>
              </a:rPr>
              <a:t>月</a:t>
            </a:r>
            <a:r>
              <a:rPr lang="en-US" altLang="ja-JP" dirty="0">
                <a:solidFill>
                  <a:schemeClr val="accent2"/>
                </a:solidFill>
              </a:rPr>
              <a:t>1</a:t>
            </a:r>
            <a:r>
              <a:rPr lang="ja-JP" altLang="en-US" dirty="0">
                <a:solidFill>
                  <a:schemeClr val="accent2"/>
                </a:solidFill>
              </a:rPr>
              <a:t>日</a:t>
            </a:r>
            <a:r>
              <a:rPr lang="en-US" altLang="ja-JP" dirty="0">
                <a:solidFill>
                  <a:schemeClr val="accent2"/>
                </a:solidFill>
              </a:rPr>
              <a:t>(COVID-19</a:t>
            </a:r>
            <a:r>
              <a:rPr lang="ja-JP" altLang="en-US" dirty="0">
                <a:solidFill>
                  <a:schemeClr val="accent2"/>
                </a:solidFill>
              </a:rPr>
              <a:t>だけど</a:t>
            </a:r>
            <a:r>
              <a:rPr lang="en-US" altLang="ja-JP" dirty="0">
                <a:solidFill>
                  <a:schemeClr val="accent2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ja-JP" altLang="en-US" dirty="0">
                <a:solidFill>
                  <a:schemeClr val="accent2"/>
                </a:solidFill>
              </a:rPr>
              <a:t>月が大きくて明るい</a:t>
            </a:r>
            <a:endParaRPr lang="en-US" altLang="ja-JP" dirty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ja-JP" altLang="en-US" dirty="0">
                <a:solidFill>
                  <a:schemeClr val="accent2"/>
                </a:solidFill>
              </a:rPr>
              <a:t>たくさんの食べ物がある</a:t>
            </a:r>
            <a:endParaRPr lang="en-US" altLang="ja-JP" dirty="0">
              <a:solidFill>
                <a:schemeClr val="accent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ja-JP" altLang="en-US" dirty="0">
                <a:solidFill>
                  <a:schemeClr val="accent2"/>
                </a:solidFill>
              </a:rPr>
              <a:t>おいしい</a:t>
            </a:r>
            <a:endParaRPr lang="en-US" altLang="ja-JP" dirty="0">
              <a:solidFill>
                <a:schemeClr val="accent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ja-JP" altLang="en-US" dirty="0">
                <a:solidFill>
                  <a:schemeClr val="accent2"/>
                </a:solidFill>
              </a:rPr>
              <a:t>あまい</a:t>
            </a:r>
            <a:endParaRPr lang="en-US" altLang="ja-JP" dirty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ja-JP" dirty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3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0AA5A-E1F7-472D-8F05-16584826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669925"/>
            <a:ext cx="57785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z="4400" dirty="0">
                <a:solidFill>
                  <a:schemeClr val="bg1"/>
                </a:solidFill>
              </a:rPr>
              <a:t>月を見方：お寺と神社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45547-486A-4C6B-9BB7-885ED7B56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9188" y="2288833"/>
            <a:ext cx="5496812" cy="371157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bg1"/>
                </a:solidFill>
              </a:rPr>
              <a:t>たくさんおお寺と神社が開く</a:t>
            </a:r>
            <a:endParaRPr lang="en-US" altLang="ja-JP" sz="2400" dirty="0">
              <a:solidFill>
                <a:schemeClr val="bg1"/>
              </a:solidFill>
            </a:endParaRP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bg1"/>
                </a:solidFill>
              </a:rPr>
              <a:t>そこで、月が見られる</a:t>
            </a:r>
            <a:endParaRPr lang="en-US" altLang="ja-JP" sz="2400" dirty="0">
              <a:solidFill>
                <a:schemeClr val="bg1"/>
              </a:solidFill>
            </a:endParaRP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bg1"/>
                </a:solidFill>
              </a:rPr>
              <a:t>大覚寺やしもがも神社が有名だ</a:t>
            </a:r>
            <a:endParaRPr lang="en-US" altLang="ja-JP" sz="2400" dirty="0">
              <a:solidFill>
                <a:schemeClr val="bg1"/>
              </a:solidFill>
            </a:endParaRP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bg1"/>
                </a:solidFill>
              </a:rPr>
              <a:t>ちゃのゆや</a:t>
            </a:r>
            <a:endParaRPr lang="en-US" altLang="ja-JP" sz="2400" dirty="0">
              <a:solidFill>
                <a:schemeClr val="bg1"/>
              </a:solidFill>
            </a:endParaRPr>
          </a:p>
          <a:p>
            <a:pPr marL="514350" lvl="1"/>
            <a:r>
              <a:rPr lang="en-US" altLang="ja-JP" sz="2400" dirty="0">
                <a:solidFill>
                  <a:schemeClr val="bg1"/>
                </a:solidFill>
              </a:rPr>
              <a:t>		</a:t>
            </a:r>
            <a:r>
              <a:rPr lang="ja-JP" altLang="en-US" sz="2400" dirty="0">
                <a:solidFill>
                  <a:schemeClr val="bg1"/>
                </a:solidFill>
              </a:rPr>
              <a:t>おどりや</a:t>
            </a:r>
            <a:endParaRPr lang="en-US" altLang="ja-JP" sz="2400" dirty="0">
              <a:solidFill>
                <a:schemeClr val="bg1"/>
              </a:solidFill>
            </a:endParaRPr>
          </a:p>
          <a:p>
            <a:pPr marL="514350" lvl="1"/>
            <a:r>
              <a:rPr lang="en-US" altLang="ja-JP" sz="2400" dirty="0">
                <a:solidFill>
                  <a:schemeClr val="bg1"/>
                </a:solidFill>
              </a:rPr>
              <a:t>			</a:t>
            </a:r>
            <a:r>
              <a:rPr lang="ja-JP" altLang="en-US" sz="2400" dirty="0">
                <a:solidFill>
                  <a:schemeClr val="bg1"/>
                </a:solidFill>
              </a:rPr>
              <a:t>音楽</a:t>
            </a:r>
            <a:endParaRPr lang="en-US" altLang="ja-JP" sz="2400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bg1"/>
                </a:solidFill>
              </a:rPr>
              <a:t>ほかのところ：ていえん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Japanese Tea Ceremony - Ancient History Encyclopedia">
            <a:extLst>
              <a:ext uri="{FF2B5EF4-FFF2-40B4-BE49-F238E27FC236}">
                <a16:creationId xmlns:a16="http://schemas.microsoft.com/office/drawing/2014/main" id="{C266CC5A-8DE6-42CC-862F-FC703BF95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5193" y="564470"/>
            <a:ext cx="3588640" cy="239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A Rabbit in the Moon…. “Tsukimi” traditional viewing the Harvest ...">
            <a:extLst>
              <a:ext uri="{FF2B5EF4-FFF2-40B4-BE49-F238E27FC236}">
                <a16:creationId xmlns:a16="http://schemas.microsoft.com/office/drawing/2014/main" id="{BD3F8AD0-D48E-4F15-9672-DA480188E7F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" t="8397" r="13987" b="-1"/>
          <a:stretch/>
        </p:blipFill>
        <p:spPr bwMode="auto">
          <a:xfrm>
            <a:off x="8073149" y="3730267"/>
            <a:ext cx="3519663" cy="27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45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5DB0-04C8-4585-BCB7-8410D3A5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4400"/>
              <a:t>月を見方：ていえん</a:t>
            </a:r>
            <a:endParaRPr lang="en-US" sz="4400"/>
          </a:p>
        </p:txBody>
      </p:sp>
      <p:pic>
        <p:nvPicPr>
          <p:cNvPr id="9218" name="Picture 2" descr="A nostalgic and romantic view of a boat gently gliding over the ...">
            <a:extLst>
              <a:ext uri="{FF2B5EF4-FFF2-40B4-BE49-F238E27FC236}">
                <a16:creationId xmlns:a16="http://schemas.microsoft.com/office/drawing/2014/main" id="{BC152C64-BA56-44D4-A65D-304B87F6AEE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7"/>
          <a:stretch/>
        </p:blipFill>
        <p:spPr bwMode="auto">
          <a:xfrm>
            <a:off x="20" y="10"/>
            <a:ext cx="46397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F29B0-FA94-408A-B35A-D23EEE8D1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ja-JP" altLang="en-US" sz="2400" dirty="0"/>
              <a:t>ふねから月がみられる</a:t>
            </a:r>
            <a:endParaRPr lang="en-US" altLang="ja-JP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ja-JP" altLang="en-US" sz="2400" dirty="0"/>
              <a:t>ロマンティック！</a:t>
            </a:r>
            <a:endParaRPr lang="en-US" altLang="ja-JP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ja-JP" altLang="en-US" sz="2400" dirty="0"/>
              <a:t>彼か彼女をつれていたらどう？</a:t>
            </a:r>
            <a:endParaRPr lang="en-US" altLang="ja-JP" sz="24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ja-JP" altLang="en-US" sz="2400" dirty="0"/>
              <a:t>おおさわいけが有名だ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584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CF34-26A2-44B3-BFA6-62192873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食べ物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5D4A4-8767-49AB-9E84-7FF5E5B92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098" y="2815228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ja-JP" altLang="en-US" sz="1800" dirty="0"/>
              <a:t>多くて、おいしい食べ物がある</a:t>
            </a:r>
            <a:endParaRPr lang="en-US" altLang="ja-JP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ja-JP" altLang="en-US" sz="1800" dirty="0"/>
              <a:t>だんごや</a:t>
            </a:r>
            <a:endParaRPr lang="en-US" altLang="ja-JP" sz="1800" dirty="0"/>
          </a:p>
          <a:p>
            <a:r>
              <a:rPr lang="en-US" altLang="ja-JP" sz="1800" dirty="0"/>
              <a:t>	</a:t>
            </a:r>
            <a:r>
              <a:rPr lang="ja-JP" altLang="en-US" sz="1800" dirty="0"/>
              <a:t>もちや</a:t>
            </a:r>
            <a:endParaRPr lang="en-US" altLang="ja-JP" sz="1800" dirty="0"/>
          </a:p>
          <a:p>
            <a:r>
              <a:rPr lang="en-US" altLang="ja-JP" sz="1800" dirty="0"/>
              <a:t>		</a:t>
            </a:r>
            <a:r>
              <a:rPr lang="ja-JP" altLang="en-US" sz="1800" dirty="0"/>
              <a:t>月見バーガー</a:t>
            </a:r>
            <a:endParaRPr lang="en-US" sz="18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4" name="Picture 4" descr="Japan Crate - McDonald's Japan has new menu items for... | Facebook">
            <a:extLst>
              <a:ext uri="{FF2B5EF4-FFF2-40B4-BE49-F238E27FC236}">
                <a16:creationId xmlns:a16="http://schemas.microsoft.com/office/drawing/2014/main" id="{47B2A914-F4E1-47BF-A5BD-134C057FF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elebrating Tsukimi: Japanese Autumn Festival • Just One Cookbook">
            <a:extLst>
              <a:ext uri="{FF2B5EF4-FFF2-40B4-BE49-F238E27FC236}">
                <a16:creationId xmlns:a16="http://schemas.microsoft.com/office/drawing/2014/main" id="{C87E9861-0364-4B66-9EC9-3DAF4EE9E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0" r="1" b="14286"/>
          <a:stretch/>
        </p:blipFill>
        <p:spPr bwMode="auto"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Tsukimi dango (Kyoto style) | Toshiyuki IMAI | Flickr">
            <a:extLst>
              <a:ext uri="{FF2B5EF4-FFF2-40B4-BE49-F238E27FC236}">
                <a16:creationId xmlns:a16="http://schemas.microsoft.com/office/drawing/2014/main" id="{079438D7-4579-4C43-AE7D-8B7808D46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4" r="-4" b="-4"/>
          <a:stretch/>
        </p:blipFill>
        <p:spPr bwMode="auto"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748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B640AF80-132B-4CC7-8442-AB9D331C2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1" r="23850" b="3"/>
          <a:stretch/>
        </p:blipFill>
        <p:spPr bwMode="auto">
          <a:xfrm>
            <a:off x="3125968" y="2527222"/>
            <a:ext cx="3316388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Originally shaped Ema at Fushimi Inari Taisha">
            <a:extLst>
              <a:ext uri="{FF2B5EF4-FFF2-40B4-BE49-F238E27FC236}">
                <a16:creationId xmlns:a16="http://schemas.microsoft.com/office/drawing/2014/main" id="{555EF382-F19C-4E90-A783-35BFC8C9F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8854"/>
          <a:stretch/>
        </p:blipFill>
        <p:spPr bwMode="auto">
          <a:xfrm>
            <a:off x="1" y="1"/>
            <a:ext cx="4443799" cy="3776782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TOHKYUEMON Kyoto Uji Matcha Kit Kat 12pcs - Made in Japan ...">
            <a:extLst>
              <a:ext uri="{FF2B5EF4-FFF2-40B4-BE49-F238E27FC236}">
                <a16:creationId xmlns:a16="http://schemas.microsoft.com/office/drawing/2014/main" id="{53C46AB9-9E9D-4CE8-8853-E05058547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" r="-5" b="11934"/>
          <a:stretch/>
        </p:blipFill>
        <p:spPr bwMode="auto">
          <a:xfrm>
            <a:off x="20" y="3917273"/>
            <a:ext cx="344056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5B49A2-FAE6-4854-9010-63671391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6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みやげ物</a:t>
            </a:r>
            <a:endParaRPr lang="en-US" sz="3600" kern="120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9A019-C51E-4965-BCB7-19397439C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4684" y="2421682"/>
            <a:ext cx="433346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000000"/>
                </a:solidFill>
              </a:rPr>
              <a:t>まっ茶のみやげ</a:t>
            </a:r>
            <a:endParaRPr lang="en-US" altLang="ja-JP" sz="2000" dirty="0">
              <a:solidFill>
                <a:srgbClr val="000000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000000"/>
                </a:solidFill>
              </a:rPr>
              <a:t>とりいえま</a:t>
            </a:r>
            <a:endParaRPr lang="en-US" altLang="ja-JP" sz="2000" dirty="0">
              <a:solidFill>
                <a:srgbClr val="000000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altLang="ja-JP" sz="2000" dirty="0">
              <a:solidFill>
                <a:srgbClr val="000000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000000"/>
                </a:solidFill>
              </a:rPr>
              <a:t>夏に来たら。。。</a:t>
            </a:r>
            <a:endParaRPr lang="en-US" altLang="ja-JP" sz="2000" dirty="0">
              <a:solidFill>
                <a:srgbClr val="000000"/>
              </a:solidFill>
            </a:endParaRP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000000"/>
                </a:solidFill>
              </a:rPr>
              <a:t>き物</a:t>
            </a:r>
            <a:r>
              <a:rPr lang="en-US" altLang="ja-JP" sz="2000" dirty="0">
                <a:solidFill>
                  <a:srgbClr val="000000"/>
                </a:solidFill>
              </a:rPr>
              <a:t>($$$</a:t>
            </a:r>
            <a:r>
              <a:rPr lang="ja-JP" altLang="en-US" sz="2000" dirty="0">
                <a:solidFill>
                  <a:srgbClr val="000000"/>
                </a:solidFill>
              </a:rPr>
              <a:t>）</a:t>
            </a:r>
            <a:endParaRPr lang="en-US" altLang="ja-JP" sz="2000" dirty="0">
              <a:solidFill>
                <a:srgbClr val="000000"/>
              </a:solidFill>
            </a:endParaRPr>
          </a:p>
          <a:p>
            <a:pPr marL="971550" lvl="2"/>
            <a:r>
              <a:rPr lang="ja-JP" altLang="en-US" sz="1800" dirty="0">
                <a:solidFill>
                  <a:srgbClr val="000000"/>
                </a:solidFill>
              </a:rPr>
              <a:t>か</a:t>
            </a:r>
            <a:endParaRPr lang="en-US" altLang="ja-JP" sz="1800" dirty="0">
              <a:solidFill>
                <a:srgbClr val="000000"/>
              </a:solidFill>
            </a:endParaRPr>
          </a:p>
          <a:p>
            <a:pPr marL="514350" lvl="1"/>
            <a:r>
              <a:rPr lang="en-US" altLang="ja-JP" sz="2000" dirty="0">
                <a:solidFill>
                  <a:srgbClr val="000000"/>
                </a:solidFill>
              </a:rPr>
              <a:t>	</a:t>
            </a:r>
            <a:r>
              <a:rPr lang="ja-JP" altLang="en-US" sz="2000" dirty="0">
                <a:solidFill>
                  <a:srgbClr val="000000"/>
                </a:solidFill>
              </a:rPr>
              <a:t>　ゆかた（</a:t>
            </a:r>
            <a:r>
              <a:rPr lang="en-US" altLang="ja-JP" sz="2000" dirty="0">
                <a:solidFill>
                  <a:srgbClr val="000000"/>
                </a:solidFill>
              </a:rPr>
              <a:t>$</a:t>
            </a:r>
            <a:r>
              <a:rPr lang="ja-JP" altLang="en-US" sz="2000" dirty="0">
                <a:solidFill>
                  <a:srgbClr val="000000"/>
                </a:solidFill>
              </a:rPr>
              <a:t>）</a:t>
            </a:r>
            <a:endParaRPr lang="en-US" altLang="ja-JP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24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337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MS Gothic</vt:lpstr>
      <vt:lpstr>Arial</vt:lpstr>
      <vt:lpstr>Calibri</vt:lpstr>
      <vt:lpstr>Calibri Light</vt:lpstr>
      <vt:lpstr>Wingdings</vt:lpstr>
      <vt:lpstr>Office Theme</vt:lpstr>
      <vt:lpstr>京都に行きましょう？</vt:lpstr>
      <vt:lpstr>Intro</vt:lpstr>
      <vt:lpstr>About</vt:lpstr>
      <vt:lpstr>PowerPoint Presentation</vt:lpstr>
      <vt:lpstr>月見まつり</vt:lpstr>
      <vt:lpstr>月を見方：お寺と神社</vt:lpstr>
      <vt:lpstr>月を見方：ていえん</vt:lpstr>
      <vt:lpstr>食べ物</vt:lpstr>
      <vt:lpstr>みやげ物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京都に行きましょう？</dc:title>
  <dc:creator>bigdaddy040304 Sipin</dc:creator>
  <cp:lastModifiedBy>bigdaddy040304 Sipin</cp:lastModifiedBy>
  <cp:revision>2</cp:revision>
  <dcterms:created xsi:type="dcterms:W3CDTF">2020-05-27T05:06:05Z</dcterms:created>
  <dcterms:modified xsi:type="dcterms:W3CDTF">2020-06-02T18:12:09Z</dcterms:modified>
</cp:coreProperties>
</file>